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795D-C708-4579-BC88-242A4C6D4D3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517B51-1D02-4477-BA5D-0F43F93F7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795D-C708-4579-BC88-242A4C6D4D3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7B51-1D02-4477-BA5D-0F43F93F7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795D-C708-4579-BC88-242A4C6D4D3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7B51-1D02-4477-BA5D-0F43F93F7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E8795D-C708-4579-BC88-242A4C6D4D3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8517B51-1D02-4477-BA5D-0F43F93F7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795D-C708-4579-BC88-242A4C6D4D3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7B51-1D02-4477-BA5D-0F43F93F7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795D-C708-4579-BC88-242A4C6D4D3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7B51-1D02-4477-BA5D-0F43F93F7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7B51-1D02-4477-BA5D-0F43F93F7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795D-C708-4579-BC88-242A4C6D4D3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795D-C708-4579-BC88-242A4C6D4D3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7B51-1D02-4477-BA5D-0F43F93F7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795D-C708-4579-BC88-242A4C6D4D3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7B51-1D02-4477-BA5D-0F43F93F7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E8795D-C708-4579-BC88-242A4C6D4D3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517B51-1D02-4477-BA5D-0F43F93F7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795D-C708-4579-BC88-242A4C6D4D3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517B51-1D02-4477-BA5D-0F43F93F7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E8795D-C708-4579-BC88-242A4C6D4D3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8517B51-1D02-4477-BA5D-0F43F93F7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have fun at the Exhibit</a:t>
            </a:r>
          </a:p>
          <a:p>
            <a:r>
              <a:rPr lang="en-US" sz="1400" dirty="0" smtClean="0"/>
              <a:t>Our Stories: The History of Marathon County Exhibit</a:t>
            </a:r>
          </a:p>
          <a:p>
            <a:r>
              <a:rPr lang="en-US" sz="1400" dirty="0" smtClean="0"/>
              <a:t>Marathon County Historical Society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Exhibit Etiquette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 smtClean="0"/>
              <a:t>We are so glad you came to visit us!</a:t>
            </a:r>
          </a:p>
          <a:p>
            <a:pPr algn="ctr">
              <a:buNone/>
            </a:pPr>
            <a:endParaRPr lang="en-US" sz="4000" dirty="0" smtClean="0"/>
          </a:p>
          <a:p>
            <a:pPr>
              <a:buNone/>
            </a:pPr>
            <a:r>
              <a:rPr lang="en-US" sz="3200" dirty="0" smtClean="0"/>
              <a:t>Here are a few </a:t>
            </a:r>
          </a:p>
          <a:p>
            <a:pPr>
              <a:buNone/>
            </a:pPr>
            <a:r>
              <a:rPr lang="en-US" sz="3200" dirty="0" smtClean="0"/>
              <a:t>guidelines to help</a:t>
            </a:r>
          </a:p>
          <a:p>
            <a:pPr>
              <a:buNone/>
            </a:pPr>
            <a:r>
              <a:rPr lang="en-US" sz="3200" dirty="0" smtClean="0"/>
              <a:t>you have </a:t>
            </a:r>
          </a:p>
          <a:p>
            <a:pPr>
              <a:buNone/>
            </a:pPr>
            <a:r>
              <a:rPr lang="en-US" sz="3200" dirty="0" smtClean="0"/>
              <a:t>an enjoyable </a:t>
            </a:r>
          </a:p>
          <a:p>
            <a:pPr>
              <a:buNone/>
            </a:pPr>
            <a:r>
              <a:rPr lang="en-US" sz="3200" dirty="0" smtClean="0"/>
              <a:t>experience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mtClean="0"/>
              <a:t>Welcome to the Museum</a:t>
            </a:r>
            <a:endParaRPr lang="en-US" dirty="0"/>
          </a:p>
        </p:txBody>
      </p:sp>
      <p:pic>
        <p:nvPicPr>
          <p:cNvPr id="2050" name="Picture 2" descr="C:\Users\jholmes.DAGOBAHSYSTEM\Desktop\museum\20131111_191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86000"/>
            <a:ext cx="4097816" cy="411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You do not want to miss the tour!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Use the restroom before entering the exhibit</a:t>
            </a:r>
            <a:endParaRPr lang="en-US" dirty="0"/>
          </a:p>
        </p:txBody>
      </p:sp>
      <p:pic>
        <p:nvPicPr>
          <p:cNvPr id="3074" name="Picture 2" descr="C:\Users\jholmes.DAGOBAHSYSTEM\Desktop\museum\20131111_192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2273030" cy="3675427"/>
          </a:xfrm>
          <a:prstGeom prst="rect">
            <a:avLst/>
          </a:prstGeom>
          <a:noFill/>
        </p:spPr>
      </p:pic>
      <p:pic>
        <p:nvPicPr>
          <p:cNvPr id="3075" name="Picture 3" descr="C:\Users\jholmes.DAGOBAHSYSTEM\Desktop\museum\20131111_192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2892444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Keep hands and feet to yourself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If you need to, put your hands in your pockets, behind your back, or crossed in front</a:t>
            </a:r>
          </a:p>
          <a:p>
            <a:r>
              <a:rPr lang="en-US" sz="2400" dirty="0" smtClean="0"/>
              <a:t>This will help others to pay attention</a:t>
            </a:r>
          </a:p>
          <a:p>
            <a:r>
              <a:rPr lang="en-US" sz="2400" dirty="0" smtClean="0"/>
              <a:t>It will help you not to touch the exhibit</a:t>
            </a:r>
          </a:p>
          <a:p>
            <a:r>
              <a:rPr lang="en-US" sz="2400" dirty="0" smtClean="0"/>
              <a:t>Of course you can gently touch anything with the hand symbol</a:t>
            </a:r>
            <a:endParaRPr lang="en-US" sz="2400" dirty="0"/>
          </a:p>
        </p:txBody>
      </p:sp>
      <p:pic>
        <p:nvPicPr>
          <p:cNvPr id="1026" name="Picture 2" descr="C:\Users\JHOLME~2.DAG\AppData\Local\Temp\hand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5486400"/>
            <a:ext cx="477012" cy="522061"/>
          </a:xfrm>
          <a:prstGeom prst="rect">
            <a:avLst/>
          </a:prstGeom>
          <a:noFill/>
        </p:spPr>
      </p:pic>
      <p:pic>
        <p:nvPicPr>
          <p:cNvPr id="1027" name="Picture 3" descr="C:\Users\jholmes.DAGOBAHSYSTEM\Desktop\museum\20131111_191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62400"/>
            <a:ext cx="1660836" cy="2209800"/>
          </a:xfrm>
          <a:prstGeom prst="rect">
            <a:avLst/>
          </a:prstGeom>
          <a:noFill/>
        </p:spPr>
      </p:pic>
      <p:pic>
        <p:nvPicPr>
          <p:cNvPr id="1028" name="Picture 4" descr="C:\Users\jholmes.DAGOBAHSYSTEM\Desktop\museum\20131111_1914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371600"/>
            <a:ext cx="1397950" cy="2469085"/>
          </a:xfrm>
          <a:prstGeom prst="rect">
            <a:avLst/>
          </a:prstGeom>
          <a:noFill/>
        </p:spPr>
      </p:pic>
      <p:pic>
        <p:nvPicPr>
          <p:cNvPr id="1029" name="Picture 5" descr="C:\Users\jholmes.DAGOBAHSYSTEM\Desktop\museum\20131111_1915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962400"/>
            <a:ext cx="1603635" cy="2209800"/>
          </a:xfrm>
          <a:prstGeom prst="rect">
            <a:avLst/>
          </a:prstGeom>
          <a:noFill/>
        </p:spPr>
      </p:pic>
      <p:pic>
        <p:nvPicPr>
          <p:cNvPr id="1030" name="Picture 6" descr="C:\Users\jholmes.DAGOBAHSYSTEM\Desktop\museum\20131111_1916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371600"/>
            <a:ext cx="1600200" cy="2362200"/>
          </a:xfrm>
          <a:prstGeom prst="rect">
            <a:avLst/>
          </a:prstGeom>
          <a:noFill/>
        </p:spPr>
      </p:pic>
      <p:sp>
        <p:nvSpPr>
          <p:cNvPr id="10" name="Multiply 9"/>
          <p:cNvSpPr/>
          <p:nvPr/>
        </p:nvSpPr>
        <p:spPr>
          <a:xfrm>
            <a:off x="6248400" y="838200"/>
            <a:ext cx="2743200" cy="30480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6248400" y="3581400"/>
            <a:ext cx="2743200" cy="30480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leader will be telling stories, asking questions, and pointing out neat things in the exhibit</a:t>
            </a:r>
          </a:p>
          <a:p>
            <a:r>
              <a:rPr lang="en-US" dirty="0" smtClean="0"/>
              <a:t>They will also answer YOUR questions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Pay attention to the leader</a:t>
            </a:r>
            <a:endParaRPr lang="en-US" dirty="0"/>
          </a:p>
        </p:txBody>
      </p:sp>
      <p:pic>
        <p:nvPicPr>
          <p:cNvPr id="4098" name="Picture 2" descr="C:\Users\jholmes.DAGOBAHSYSTEM\Desktop\museum\20131111_191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0"/>
            <a:ext cx="2096005" cy="2901569"/>
          </a:xfrm>
          <a:prstGeom prst="rect">
            <a:avLst/>
          </a:prstGeom>
          <a:noFill/>
        </p:spPr>
      </p:pic>
      <p:pic>
        <p:nvPicPr>
          <p:cNvPr id="4099" name="Picture 3" descr="C:\Users\jholmes.DAGOBAHSYSTEM\Desktop\museum\20131111_191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971800"/>
            <a:ext cx="1954931" cy="3048000"/>
          </a:xfrm>
          <a:prstGeom prst="rect">
            <a:avLst/>
          </a:prstGeom>
          <a:noFill/>
        </p:spPr>
      </p:pic>
      <p:sp>
        <p:nvSpPr>
          <p:cNvPr id="6" name="Multiply 5"/>
          <p:cNvSpPr/>
          <p:nvPr/>
        </p:nvSpPr>
        <p:spPr>
          <a:xfrm>
            <a:off x="4114800" y="2514600"/>
            <a:ext cx="3657600" cy="39624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follow BEHIND the leader, not in front</a:t>
            </a:r>
          </a:p>
          <a:p>
            <a:r>
              <a:rPr lang="en-US" dirty="0" smtClean="0"/>
              <a:t>Stay with the group, don’t stay behind when the group moves 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Stay with the leader</a:t>
            </a:r>
            <a:endParaRPr lang="en-US" dirty="0"/>
          </a:p>
        </p:txBody>
      </p:sp>
      <p:pic>
        <p:nvPicPr>
          <p:cNvPr id="5123" name="Picture 3" descr="C:\Users\jholmes.DAGOBAHSYSTEM\Desktop\museum\20131111_194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048000"/>
            <a:ext cx="2342768" cy="2819400"/>
          </a:xfrm>
          <a:prstGeom prst="rect">
            <a:avLst/>
          </a:prstGeom>
          <a:noFill/>
        </p:spPr>
      </p:pic>
      <p:pic>
        <p:nvPicPr>
          <p:cNvPr id="5124" name="Picture 4" descr="C:\Users\jholmes.DAGOBAHSYSTEM\Desktop\museum\20131111_191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971800"/>
            <a:ext cx="2026054" cy="2949228"/>
          </a:xfrm>
          <a:prstGeom prst="rect">
            <a:avLst/>
          </a:prstGeom>
          <a:noFill/>
        </p:spPr>
      </p:pic>
      <p:sp>
        <p:nvSpPr>
          <p:cNvPr id="7" name="Multiply 6"/>
          <p:cNvSpPr/>
          <p:nvPr/>
        </p:nvSpPr>
        <p:spPr>
          <a:xfrm>
            <a:off x="1600200" y="2362200"/>
            <a:ext cx="3657600" cy="39624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the leader questions by raising your hand and waiting for them to call on you</a:t>
            </a:r>
          </a:p>
          <a:p>
            <a:r>
              <a:rPr lang="en-US" dirty="0" smtClean="0"/>
              <a:t>Ask questions pertaining to the exhibit only</a:t>
            </a:r>
          </a:p>
          <a:p>
            <a:r>
              <a:rPr lang="en-US" dirty="0" smtClean="0"/>
              <a:t>Keep other questions for after the tour ends</a:t>
            </a:r>
          </a:p>
          <a:p>
            <a:r>
              <a:rPr lang="en-US" dirty="0" smtClean="0"/>
              <a:t>You may even want to write questions before you come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Ask questions</a:t>
            </a:r>
            <a:endParaRPr lang="en-US" dirty="0"/>
          </a:p>
        </p:txBody>
      </p:sp>
      <p:pic>
        <p:nvPicPr>
          <p:cNvPr id="6146" name="Picture 2" descr="C:\Users\jholmes.DAGOBAHSYSTEM\Desktop\museum\20131111_191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10000"/>
            <a:ext cx="2045056" cy="2719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restroom before entering the exhibit</a:t>
            </a:r>
          </a:p>
          <a:p>
            <a:r>
              <a:rPr lang="en-US" dirty="0" smtClean="0"/>
              <a:t>Keep hands to yourself</a:t>
            </a:r>
          </a:p>
          <a:p>
            <a:r>
              <a:rPr lang="en-US" dirty="0" smtClean="0"/>
              <a:t>Pay attention to the leader</a:t>
            </a:r>
          </a:p>
          <a:p>
            <a:r>
              <a:rPr lang="en-US" dirty="0" smtClean="0"/>
              <a:t>Stay with the leader</a:t>
            </a:r>
          </a:p>
          <a:p>
            <a:r>
              <a:rPr lang="en-US" dirty="0" smtClean="0"/>
              <a:t>Ask questions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If you have Excellent Exhibit Etiquette we will have a great time!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</TotalTime>
  <Words>251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Exhibit Etiquette</vt:lpstr>
      <vt:lpstr>Welcome to the Museum</vt:lpstr>
      <vt:lpstr>Use the restroom before entering the exhibit</vt:lpstr>
      <vt:lpstr>Keep hands and feet to yourself</vt:lpstr>
      <vt:lpstr>Pay attention to the leader</vt:lpstr>
      <vt:lpstr>Stay with the leader</vt:lpstr>
      <vt:lpstr>Ask questions</vt:lpstr>
      <vt:lpstr>Review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Exhibit Etiquette</dc:title>
  <dc:creator>JHolmes</dc:creator>
  <cp:lastModifiedBy>JHolmes</cp:lastModifiedBy>
  <cp:revision>6</cp:revision>
  <dcterms:created xsi:type="dcterms:W3CDTF">2013-10-20T22:09:11Z</dcterms:created>
  <dcterms:modified xsi:type="dcterms:W3CDTF">2013-11-13T01:10:47Z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