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ms-office.activeX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Override PartName="/ppt/activeX/activeX1.xml" ContentType="application/vnd.ms-office.activeX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4"/>
  </p:notesMasterIdLst>
  <p:sldIdLst>
    <p:sldId id="257" r:id="rId2"/>
    <p:sldId id="259" r:id="rId3"/>
    <p:sldId id="260" r:id="rId4"/>
    <p:sldId id="270" r:id="rId5"/>
    <p:sldId id="271" r:id="rId6"/>
    <p:sldId id="272" r:id="rId7"/>
    <p:sldId id="273" r:id="rId8"/>
    <p:sldId id="265" r:id="rId9"/>
    <p:sldId id="266" r:id="rId10"/>
    <p:sldId id="267" r:id="rId11"/>
    <p:sldId id="268" r:id="rId12"/>
    <p:sldId id="269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01CD9A-87AD-4CDA-8922-407A82DAFA88}" type="datetimeFigureOut">
              <a:rPr lang="en-US" smtClean="0"/>
              <a:pPr/>
              <a:t>11/12/2013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9F71D9-97AA-4F92-8E14-03E2AF15177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A8CAA1-CA8D-4219-91C2-E60A546A94F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Make a list of all the tribes</a:t>
            </a:r>
            <a:r>
              <a:rPr lang="en-US" baseline="0" dirty="0" smtClean="0"/>
              <a:t> in Wisconsin.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A8CAA1-CA8D-4219-91C2-E60A546A94F4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A8CAA1-CA8D-4219-91C2-E60A546A94F4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</a:t>
            </a:r>
            <a:r>
              <a:rPr lang="en-US" baseline="0" dirty="0" smtClean="0"/>
              <a:t>e picture video is 4:10 minutes, it does not have sound, it is only pictures.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A8CAA1-CA8D-4219-91C2-E60A546A94F4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1D87C-DC35-48B2-A447-3ED94BFCAD58}" type="datetimeFigureOut">
              <a:rPr lang="en-US" smtClean="0"/>
              <a:pPr/>
              <a:t>11/12/2013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FDC3AA1-3E8F-4A84-AB16-46151B91852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1D87C-DC35-48B2-A447-3ED94BFCAD58}" type="datetimeFigureOut">
              <a:rPr lang="en-US" smtClean="0"/>
              <a:pPr/>
              <a:t>11/12/2013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C3AA1-3E8F-4A84-AB16-46151B9185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1D87C-DC35-48B2-A447-3ED94BFCAD58}" type="datetimeFigureOut">
              <a:rPr lang="en-US" smtClean="0"/>
              <a:pPr/>
              <a:t>11/12/2013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C3AA1-3E8F-4A84-AB16-46151B9185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8D1D87C-DC35-48B2-A447-3ED94BFCAD58}" type="datetimeFigureOut">
              <a:rPr lang="en-US" smtClean="0"/>
              <a:pPr/>
              <a:t>11/12/2013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1FDC3AA1-3E8F-4A84-AB16-46151B91852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1D87C-DC35-48B2-A447-3ED94BFCAD58}" type="datetimeFigureOut">
              <a:rPr lang="en-US" smtClean="0"/>
              <a:pPr/>
              <a:t>11/12/2013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C3AA1-3E8F-4A84-AB16-46151B91852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1D87C-DC35-48B2-A447-3ED94BFCAD58}" type="datetimeFigureOut">
              <a:rPr lang="en-US" smtClean="0"/>
              <a:pPr/>
              <a:t>11/12/2013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C3AA1-3E8F-4A84-AB16-46151B91852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C3AA1-3E8F-4A84-AB16-46151B91852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1D87C-DC35-48B2-A447-3ED94BFCAD58}" type="datetimeFigureOut">
              <a:rPr lang="en-US" smtClean="0"/>
              <a:pPr/>
              <a:t>11/12/2013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1D87C-DC35-48B2-A447-3ED94BFCAD58}" type="datetimeFigureOut">
              <a:rPr lang="en-US" smtClean="0"/>
              <a:pPr/>
              <a:t>11/12/2013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C3AA1-3E8F-4A84-AB16-46151B91852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1D87C-DC35-48B2-A447-3ED94BFCAD58}" type="datetimeFigureOut">
              <a:rPr lang="en-US" smtClean="0"/>
              <a:pPr/>
              <a:t>11/12/2013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C3AA1-3E8F-4A84-AB16-46151B9185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8D1D87C-DC35-48B2-A447-3ED94BFCAD58}" type="datetimeFigureOut">
              <a:rPr lang="en-US" smtClean="0"/>
              <a:pPr/>
              <a:t>11/12/2013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FDC3AA1-3E8F-4A84-AB16-46151B91852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1D87C-DC35-48B2-A447-3ED94BFCAD58}" type="datetimeFigureOut">
              <a:rPr lang="en-US" smtClean="0"/>
              <a:pPr/>
              <a:t>11/12/2013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FDC3AA1-3E8F-4A84-AB16-46151B91852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8D1D87C-DC35-48B2-A447-3ED94BFCAD58}" type="datetimeFigureOut">
              <a:rPr lang="en-US" smtClean="0"/>
              <a:pPr/>
              <a:t>11/12/2013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1FDC3AA1-3E8F-4A84-AB16-46151B91852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4" Type="http://schemas.openxmlformats.org/officeDocument/2006/relationships/notesSlide" Target="../notesSlides/notesSlide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3886200"/>
            <a:ext cx="6560235" cy="1752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Standards:</a:t>
            </a:r>
          </a:p>
          <a:p>
            <a:pPr algn="l"/>
            <a:r>
              <a:rPr lang="en-US" sz="1700" dirty="0" smtClean="0"/>
              <a:t>B.8.2 Employ cause-and-effect arguments to demonstrate how significant events have influenced the past and the present in United States and world history </a:t>
            </a:r>
          </a:p>
          <a:p>
            <a:pPr algn="l"/>
            <a:r>
              <a:rPr lang="en-US" sz="1700" dirty="0" smtClean="0"/>
              <a:t>B.8.11 Summarize major issues associated with the history, culture, tribal sovereignty, and current status of the American Indian tribes and bands in Wisconsin</a:t>
            </a:r>
          </a:p>
          <a:p>
            <a:pPr algn="l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1447800"/>
            <a:ext cx="7315200" cy="1967132"/>
          </a:xfrm>
        </p:spPr>
        <p:txBody>
          <a:bodyPr/>
          <a:lstStyle/>
          <a:p>
            <a:r>
              <a:rPr lang="en-US" dirty="0" smtClean="0"/>
              <a:t>The First People</a:t>
            </a:r>
            <a:br>
              <a:rPr lang="en-US" dirty="0" smtClean="0"/>
            </a:br>
            <a:r>
              <a:rPr sz="1200" smtClean="0"/>
              <a:t>Our Stories: T</a:t>
            </a:r>
            <a:r>
              <a:rPr lang="en-US" sz="1200" dirty="0" smtClean="0"/>
              <a:t>h</a:t>
            </a:r>
            <a:r>
              <a:rPr sz="1200" smtClean="0"/>
              <a:t>e History of Marathon County Exhibit</a:t>
            </a:r>
            <a:br>
              <a:rPr sz="1200" smtClean="0"/>
            </a:br>
            <a:r>
              <a:rPr sz="1200" smtClean="0"/>
              <a:t>Marathon County Historical Society</a:t>
            </a:r>
            <a:endParaRPr lang="en-US" dirty="0"/>
          </a:p>
        </p:txBody>
      </p:sp>
      <p:pic>
        <p:nvPicPr>
          <p:cNvPr id="6" name="Picture 5" descr="beaded bandoleier bag - Prad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776822">
            <a:off x="578497" y="851052"/>
            <a:ext cx="2426176" cy="32424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The First People made canoes by hand, look at the pictures to see the process. </a:t>
            </a:r>
          </a:p>
          <a:p>
            <a:pPr lvl="1"/>
            <a:r>
              <a:rPr lang="en-US" dirty="0" smtClean="0"/>
              <a:t>Make sure to look up for the canoe when you visit the exhibit!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How did the First People make canoes?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3581400"/>
            <a:ext cx="1676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Click on this box for a short video on restoring the canoe in the exhibit.</a:t>
            </a:r>
            <a:endParaRPr lang="en-US" dirty="0"/>
          </a:p>
        </p:txBody>
      </p:sp>
    </p:spTree>
    <p:controls>
      <p:control spid="1028" name="ShockwaveFlash1" r:id="rId2" imgW="5029200" imgH="2819520"/>
    </p:controls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Why did Europeans focus on Wisconsin?</a:t>
            </a:r>
          </a:p>
          <a:p>
            <a:r>
              <a:rPr lang="en-US" dirty="0" smtClean="0"/>
              <a:t>How did Europeans change the Native lifestyle? Was it good or bad?</a:t>
            </a:r>
          </a:p>
          <a:p>
            <a:r>
              <a:rPr lang="en-US" dirty="0" smtClean="0"/>
              <a:t>Did the Native Americans have a choice to interact with the Europeans? Why or why not?</a:t>
            </a:r>
          </a:p>
          <a:p>
            <a:r>
              <a:rPr lang="en-US" dirty="0" smtClean="0"/>
              <a:t>How can you use what you have learned about the relationship between the Europeans and the Native Americans next time you meet a new group of people?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How are the First People related to the Native Americans today?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End of First People Presentation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jholmes.DAGOBAHSYSTEM\AppData\Local\Microsoft\Windows\Temporary Internet Files\Content.IE5\KVANP56R\MM900283642[1]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85800" y="2667001"/>
            <a:ext cx="1847851" cy="2111829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200" dirty="0" smtClean="0"/>
              <a:t>If you couldn’t go to the store or a kitchen, how would you get food to eat?</a:t>
            </a:r>
            <a:endParaRPr lang="en-US" sz="3200" dirty="0"/>
          </a:p>
        </p:txBody>
      </p:sp>
      <p:pic>
        <p:nvPicPr>
          <p:cNvPr id="2054" name="Picture 6" descr="C:\Users\jholmes.DAGOBAHSYSTEM\AppData\Local\Microsoft\Windows\Temporary Internet Files\Content.IE5\SJASNJXI\MC900082245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48400" y="2667000"/>
            <a:ext cx="2175144" cy="178247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066800" y="4953001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Fishing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3429000" y="4953000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Hunting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6248400" y="4953001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Gathering</a:t>
            </a:r>
            <a:endParaRPr lang="en-US" sz="2800" dirty="0"/>
          </a:p>
        </p:txBody>
      </p:sp>
      <p:pic>
        <p:nvPicPr>
          <p:cNvPr id="2055" name="Picture 7" descr="C:\Users\jholmes.DAGOBAHSYSTEM\AppData\Local\Microsoft\Windows\Temporary Internet Files\Content.IE5\KVANP56R\MC900417522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57600" y="2819400"/>
            <a:ext cx="1765707" cy="17547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>
                <a:solidFill>
                  <a:srgbClr val="FFFF00"/>
                </a:solidFill>
              </a:rPr>
              <a:t>Paleo</a:t>
            </a:r>
            <a:r>
              <a:rPr lang="en-US" dirty="0" smtClean="0">
                <a:solidFill>
                  <a:srgbClr val="FFFF00"/>
                </a:solidFill>
              </a:rPr>
              <a:t>-Indians</a:t>
            </a:r>
            <a:r>
              <a:rPr lang="en-US" dirty="0" smtClean="0"/>
              <a:t> were the first people to step foot on North America.</a:t>
            </a:r>
          </a:p>
          <a:p>
            <a:r>
              <a:rPr lang="en-US" dirty="0" smtClean="0"/>
              <a:t>They came across the </a:t>
            </a:r>
            <a:r>
              <a:rPr lang="en-US" dirty="0" smtClean="0">
                <a:solidFill>
                  <a:srgbClr val="FFFF00"/>
                </a:solidFill>
              </a:rPr>
              <a:t>Bering Strait </a:t>
            </a:r>
            <a:r>
              <a:rPr lang="en-US" dirty="0" smtClean="0"/>
              <a:t>land bridge over 11,000 years ago.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Were the First People?</a:t>
            </a:r>
            <a:endParaRPr lang="en-US" dirty="0"/>
          </a:p>
        </p:txBody>
      </p:sp>
      <p:pic>
        <p:nvPicPr>
          <p:cNvPr id="4" name="Picture 3" descr="bering-straight-13143946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3733800"/>
            <a:ext cx="4905375" cy="2748567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3276600" y="5181600"/>
            <a:ext cx="1981200" cy="484632"/>
          </a:xfrm>
          <a:prstGeom prst="rightArrow">
            <a:avLst/>
          </a:prstGeom>
          <a:solidFill>
            <a:srgbClr val="FFFF00"/>
          </a:solidFill>
          <a:ln>
            <a:solidFill>
              <a:schemeClr val="bg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667 -0.00185 L 0.18333 -0.0018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600" dirty="0" smtClean="0"/>
              <a:t>Why did the First People Come to Wisconsin?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They came because they were following their dinner, it moved, so they moved. This is called </a:t>
            </a:r>
            <a:r>
              <a:rPr lang="en-US" dirty="0" smtClean="0">
                <a:solidFill>
                  <a:srgbClr val="FFFF00"/>
                </a:solidFill>
              </a:rPr>
              <a:t>semi-nomadic</a:t>
            </a:r>
            <a:r>
              <a:rPr lang="en-US" dirty="0" smtClean="0"/>
              <a:t> living.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Once the small groups arrived in Wisconsin they continued to hunt </a:t>
            </a:r>
            <a:r>
              <a:rPr lang="en-US" dirty="0" smtClean="0">
                <a:solidFill>
                  <a:srgbClr val="FFFF00"/>
                </a:solidFill>
              </a:rPr>
              <a:t>game</a:t>
            </a:r>
            <a:r>
              <a:rPr lang="en-US" dirty="0" smtClean="0"/>
              <a:t> and gather berries, vegetables, and grasses. This is called being a </a:t>
            </a:r>
            <a:r>
              <a:rPr lang="en-US" dirty="0" smtClean="0">
                <a:solidFill>
                  <a:srgbClr val="FFFF00"/>
                </a:solidFill>
              </a:rPr>
              <a:t>hunter-gatherer.</a:t>
            </a:r>
          </a:p>
          <a:p>
            <a:endParaRPr lang="en-US" dirty="0"/>
          </a:p>
        </p:txBody>
      </p:sp>
      <p:pic>
        <p:nvPicPr>
          <p:cNvPr id="7" name="Content Placeholder 6" descr="20130828_190610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248399" y="1646238"/>
            <a:ext cx="2423795" cy="2736078"/>
          </a:xfrm>
        </p:spPr>
      </p:pic>
      <p:pic>
        <p:nvPicPr>
          <p:cNvPr id="4" name="Picture 3" descr="Basket 2 - birch bar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5800" y="4419600"/>
            <a:ext cx="2971800" cy="22236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First People found </a:t>
            </a:r>
            <a:r>
              <a:rPr lang="en-US" dirty="0" smtClean="0">
                <a:solidFill>
                  <a:srgbClr val="FFFF00"/>
                </a:solidFill>
              </a:rPr>
              <a:t>raw materials </a:t>
            </a:r>
            <a:r>
              <a:rPr lang="en-US" dirty="0" smtClean="0"/>
              <a:t>they used for tools and trade.</a:t>
            </a:r>
          </a:p>
          <a:p>
            <a:r>
              <a:rPr lang="en-US" dirty="0" smtClean="0"/>
              <a:t>Copper, stone, wood, and bone were found.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200" dirty="0" smtClean="0"/>
              <a:t>If the First People were semi-nomadic, why did they stay in Wisconsin?</a:t>
            </a:r>
            <a:endParaRPr lang="en-US" sz="3200" dirty="0"/>
          </a:p>
        </p:txBody>
      </p:sp>
      <p:pic>
        <p:nvPicPr>
          <p:cNvPr id="5" name="Picture 4" descr="20130828_1910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1200" y="3276600"/>
            <a:ext cx="1901989" cy="3296915"/>
          </a:xfrm>
          <a:prstGeom prst="rect">
            <a:avLst/>
          </a:prstGeom>
        </p:spPr>
      </p:pic>
      <p:pic>
        <p:nvPicPr>
          <p:cNvPr id="6" name="Picture 5" descr="20130828_20525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28800" y="3733800"/>
            <a:ext cx="3262839" cy="26585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Paleo</a:t>
            </a:r>
            <a:r>
              <a:rPr lang="en-US" dirty="0" smtClean="0"/>
              <a:t>-Indians broke into smaller groups forming the tribes we know today. </a:t>
            </a:r>
          </a:p>
          <a:p>
            <a:r>
              <a:rPr lang="en-US" dirty="0" smtClean="0"/>
              <a:t>One of the </a:t>
            </a:r>
            <a:r>
              <a:rPr lang="en-US" dirty="0" smtClean="0">
                <a:solidFill>
                  <a:srgbClr val="FFFF00"/>
                </a:solidFill>
              </a:rPr>
              <a:t>prolific</a:t>
            </a:r>
            <a:r>
              <a:rPr lang="en-US" dirty="0" smtClean="0"/>
              <a:t> cultures in our region was the “Great Lakes Copper Culture.”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Can you infer why they were known as the “Copper Culture?”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Why don’t we call the Native Americans </a:t>
            </a:r>
            <a:r>
              <a:rPr lang="en-US" dirty="0" err="1" smtClean="0"/>
              <a:t>Paleo</a:t>
            </a:r>
            <a:r>
              <a:rPr lang="en-US" dirty="0" smtClean="0"/>
              <a:t>-Indians today?</a:t>
            </a:r>
            <a:endParaRPr lang="en-US" dirty="0"/>
          </a:p>
        </p:txBody>
      </p:sp>
      <p:pic>
        <p:nvPicPr>
          <p:cNvPr id="5" name="Picture 4" descr="20130828_20524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57800" y="4648200"/>
            <a:ext cx="2667000" cy="2000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20121022195222051_00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67600" y="1447800"/>
            <a:ext cx="1420368" cy="426110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500" dirty="0" smtClean="0"/>
              <a:t>The </a:t>
            </a:r>
            <a:r>
              <a:rPr lang="en-US" sz="2500" dirty="0" err="1" smtClean="0"/>
              <a:t>Ojibwe</a:t>
            </a:r>
            <a:r>
              <a:rPr lang="en-US" sz="2500" dirty="0" smtClean="0"/>
              <a:t> also known as the Chippewa were the </a:t>
            </a:r>
            <a:r>
              <a:rPr lang="en-US" sz="2500" dirty="0" smtClean="0">
                <a:solidFill>
                  <a:srgbClr val="FFFF00"/>
                </a:solidFill>
              </a:rPr>
              <a:t>primary occupants </a:t>
            </a:r>
            <a:r>
              <a:rPr lang="en-US" sz="2500" dirty="0" smtClean="0"/>
              <a:t>of northern Wisconsin. Local tribes also included the Menomonie and Lac </a:t>
            </a:r>
            <a:r>
              <a:rPr lang="en-US" sz="2500" smtClean="0"/>
              <a:t>du Flambeau. </a:t>
            </a:r>
            <a:endParaRPr lang="en-US" sz="2500" dirty="0" smtClean="0"/>
          </a:p>
          <a:p>
            <a:endParaRPr lang="en-US" sz="2500" dirty="0" smtClean="0"/>
          </a:p>
          <a:p>
            <a:r>
              <a:rPr lang="en-US" sz="2500" dirty="0" smtClean="0"/>
              <a:t>Beginning in the early 1600s French missionaries </a:t>
            </a:r>
            <a:r>
              <a:rPr lang="en-US" sz="2500" dirty="0" smtClean="0">
                <a:solidFill>
                  <a:srgbClr val="FFFF00"/>
                </a:solidFill>
              </a:rPr>
              <a:t>bartered</a:t>
            </a:r>
            <a:r>
              <a:rPr lang="en-US" sz="2500" dirty="0" smtClean="0"/>
              <a:t> with the Native Americans for beaver pelts.</a:t>
            </a:r>
            <a:endParaRPr lang="en-US" sz="25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Who was the biggest tribe in Northern Wisconsin?</a:t>
            </a:r>
            <a:endParaRPr lang="en-US" dirty="0"/>
          </a:p>
        </p:txBody>
      </p:sp>
      <p:pic>
        <p:nvPicPr>
          <p:cNvPr id="8" name="Picture 7" descr="20121022200120025_00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000" y="4648200"/>
            <a:ext cx="3276600" cy="2037137"/>
          </a:xfrm>
          <a:prstGeom prst="rect">
            <a:avLst/>
          </a:prstGeom>
        </p:spPr>
      </p:pic>
      <p:pic>
        <p:nvPicPr>
          <p:cNvPr id="9" name="Picture 8" descr="20130828_19074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62400" y="4343400"/>
            <a:ext cx="3149600" cy="2362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occasin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927375">
            <a:off x="6650917" y="5008568"/>
            <a:ext cx="2130751" cy="159433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Native Americans </a:t>
            </a:r>
            <a:r>
              <a:rPr lang="en-US" dirty="0" smtClean="0">
                <a:solidFill>
                  <a:srgbClr val="FFFF00"/>
                </a:solidFill>
              </a:rPr>
              <a:t>embraced</a:t>
            </a:r>
            <a:r>
              <a:rPr lang="en-US" dirty="0" smtClean="0"/>
              <a:t> trade with the French.</a:t>
            </a:r>
          </a:p>
          <a:p>
            <a:r>
              <a:rPr lang="en-US" dirty="0" smtClean="0"/>
              <a:t>The groups formed an </a:t>
            </a:r>
            <a:r>
              <a:rPr lang="en-US" dirty="0" smtClean="0">
                <a:solidFill>
                  <a:srgbClr val="FFFF00"/>
                </a:solidFill>
              </a:rPr>
              <a:t>alliance</a:t>
            </a:r>
            <a:r>
              <a:rPr lang="en-US" dirty="0" smtClean="0"/>
              <a:t>, they slowly became </a:t>
            </a:r>
            <a:r>
              <a:rPr lang="en-US" dirty="0" smtClean="0">
                <a:solidFill>
                  <a:srgbClr val="FFFF00"/>
                </a:solidFill>
              </a:rPr>
              <a:t>dependent</a:t>
            </a:r>
            <a:r>
              <a:rPr lang="en-US" dirty="0" smtClean="0"/>
              <a:t> on each other’s goods.</a:t>
            </a:r>
          </a:p>
          <a:p>
            <a:r>
              <a:rPr lang="en-US" dirty="0" smtClean="0"/>
              <a:t>The Native Americans relied on European foods, beads, and metal </a:t>
            </a:r>
            <a:r>
              <a:rPr lang="en-US" dirty="0" smtClean="0">
                <a:solidFill>
                  <a:srgbClr val="FFFF00"/>
                </a:solidFill>
              </a:rPr>
              <a:t>implements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Europeans relied on the animal pelts to make pelted hats.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Predict: Did the Missionaries and Native Americans get along?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Native Americans were forced to leave their land and move to </a:t>
            </a:r>
            <a:r>
              <a:rPr lang="en-US" dirty="0" smtClean="0">
                <a:solidFill>
                  <a:srgbClr val="FFFF00"/>
                </a:solidFill>
              </a:rPr>
              <a:t>reservations</a:t>
            </a:r>
            <a:r>
              <a:rPr lang="en-US" dirty="0" smtClean="0"/>
              <a:t>.</a:t>
            </a:r>
          </a:p>
          <a:p>
            <a:r>
              <a:rPr lang="en-US" dirty="0" smtClean="0"/>
              <a:t>As European settlers and lumber </a:t>
            </a:r>
            <a:r>
              <a:rPr lang="en-US" dirty="0" smtClean="0">
                <a:solidFill>
                  <a:srgbClr val="FFFF00"/>
                </a:solidFill>
              </a:rPr>
              <a:t>speculators</a:t>
            </a:r>
            <a:r>
              <a:rPr lang="en-US" dirty="0" smtClean="0"/>
              <a:t> moved to Marathon County, the government moved the </a:t>
            </a:r>
            <a:r>
              <a:rPr lang="en-US" dirty="0" smtClean="0">
                <a:solidFill>
                  <a:srgbClr val="FFFF00"/>
                </a:solidFill>
              </a:rPr>
              <a:t>original inhabitants</a:t>
            </a:r>
            <a:r>
              <a:rPr lang="en-US" dirty="0" smtClean="0"/>
              <a:t> from their lands.</a:t>
            </a:r>
          </a:p>
          <a:p>
            <a:endParaRPr lang="en-US" dirty="0" smtClean="0"/>
          </a:p>
          <a:p>
            <a:r>
              <a:rPr lang="en-US" dirty="0" smtClean="0"/>
              <a:t>Are there any reservations close to Marathon County?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600" dirty="0" smtClean="0"/>
              <a:t>How would you react to the news, you must leave your house immediately?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85</TotalTime>
  <Words>598</Words>
  <Application>Microsoft Office PowerPoint</Application>
  <PresentationFormat>On-screen Show (4:3)</PresentationFormat>
  <Paragraphs>54</Paragraphs>
  <Slides>12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Paper</vt:lpstr>
      <vt:lpstr>The First People Our Stories: The History of Marathon County Exhibit Marathon County Historical Society</vt:lpstr>
      <vt:lpstr>If you couldn’t go to the store or a kitchen, how would you get food to eat?</vt:lpstr>
      <vt:lpstr>Who Were the First People?</vt:lpstr>
      <vt:lpstr>Why did the First People Come to Wisconsin?</vt:lpstr>
      <vt:lpstr>If the First People were semi-nomadic, why did they stay in Wisconsin?</vt:lpstr>
      <vt:lpstr>Why don’t we call the Native Americans Paleo-Indians today?</vt:lpstr>
      <vt:lpstr>Who was the biggest tribe in Northern Wisconsin?</vt:lpstr>
      <vt:lpstr>Predict: Did the Missionaries and Native Americans get along?</vt:lpstr>
      <vt:lpstr>How would you react to the news, you must leave your house immediately?</vt:lpstr>
      <vt:lpstr>How did the First People make canoes?</vt:lpstr>
      <vt:lpstr>How are the First People related to the Native Americans today?</vt:lpstr>
      <vt:lpstr>End of First People Presentation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First People</dc:title>
  <dc:creator>JHolmes</dc:creator>
  <cp:lastModifiedBy>JHolmes</cp:lastModifiedBy>
  <cp:revision>17</cp:revision>
  <dcterms:created xsi:type="dcterms:W3CDTF">2013-09-03T20:12:56Z</dcterms:created>
  <dcterms:modified xsi:type="dcterms:W3CDTF">2013-11-13T01:13:33Z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